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610" y="-13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C823BA-43F7-0B64-6427-42E129823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406400"/>
            <a:ext cx="8791575" cy="2387600"/>
          </a:xfrm>
        </p:spPr>
        <p:txBody>
          <a:bodyPr/>
          <a:lstStyle/>
          <a:p>
            <a:pPr algn="ctr"/>
            <a:r>
              <a:rPr lang="ru-RU" dirty="0">
                <a:latin typeface="Bahnschrift SemiBold Condensed" panose="020B0502040204020203" pitchFamily="34" charset="0"/>
              </a:rPr>
              <a:t>Водородные технологии в энергетике и транспорте РФ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6FE83E9-6BB0-E416-0F04-12417C9F9C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Автор: </a:t>
            </a:r>
            <a:r>
              <a:rPr lang="ru-RU" dirty="0" err="1" smtClean="0">
                <a:solidFill>
                  <a:schemeClr val="tx1"/>
                </a:solidFill>
              </a:rPr>
              <a:t>Бобылёв</a:t>
            </a:r>
            <a:r>
              <a:rPr lang="ru-RU" dirty="0" smtClean="0">
                <a:solidFill>
                  <a:schemeClr val="tx1"/>
                </a:solidFill>
              </a:rPr>
              <a:t> Никита ПАВЛОВИЧ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ГБПОУ МО «ШАТУРСКИЙ ЭНЕРГЕТИЧЕСКИЙ ТЕХНИКУМ»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2 КУРС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1224" y="5843016"/>
            <a:ext cx="43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г</a:t>
            </a:r>
            <a:r>
              <a:rPr lang="ru-RU" dirty="0" err="1" smtClean="0"/>
              <a:t>.Шатура</a:t>
            </a:r>
            <a:endParaRPr lang="ru-RU" dirty="0" smtClean="0"/>
          </a:p>
          <a:p>
            <a:r>
              <a:rPr lang="ru-RU" dirty="0" smtClean="0"/>
              <a:t>2024г.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3568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7AA2C17-5234-0C40-AFC8-568FBF61A63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3376" b="23376"/>
          <a:stretch>
            <a:fillRect/>
          </a:stretch>
        </p:blipFill>
        <p:spPr>
          <a:xfrm>
            <a:off x="1139825" y="571500"/>
            <a:ext cx="9912350" cy="3831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3379AC3-6708-7809-FD1F-531908E8804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Глобальное изменение климата, как с ним бороться</a:t>
            </a:r>
            <a:r>
              <a:rPr lang="en-US" sz="28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47785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6EB750-03A2-A2E1-58E7-4E5722CF2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998" y="170093"/>
            <a:ext cx="7710003" cy="1639884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rial Black" panose="020B0A04020102020204" pitchFamily="34" charset="0"/>
              </a:rPr>
              <a:t>Производство водорода в России в 2018-2022 гг. (млн. м3)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BEAEF21-B60E-E846-D7CF-CD665E095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0998" y="1912497"/>
            <a:ext cx="7710003" cy="44847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5872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BBE8A12-B5DF-9B9F-8EF9-AD9E4DCE1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132" y="639731"/>
            <a:ext cx="8294702" cy="52530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95D9863-C60B-ECF1-6F86-85E6657CC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87" y="1451909"/>
            <a:ext cx="2517282" cy="39541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4798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FFFF215-90D0-73D6-447C-6036FCC93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275" y="517173"/>
            <a:ext cx="9479450" cy="5366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4110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674C265-BC65-8D42-EB04-D4466682E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942" y="638007"/>
            <a:ext cx="9436116" cy="5581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316821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52</TotalTime>
  <Words>46</Words>
  <Application>Microsoft Office PowerPoint</Application>
  <PresentationFormat>Широкоэкранный</PresentationFormat>
  <Paragraphs>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Arial Black</vt:lpstr>
      <vt:lpstr>Bahnschrift SemiBold Condensed</vt:lpstr>
      <vt:lpstr>Calibri</vt:lpstr>
      <vt:lpstr>Roboto</vt:lpstr>
      <vt:lpstr>Times New Roman</vt:lpstr>
      <vt:lpstr>Trebuchet MS</vt:lpstr>
      <vt:lpstr>Tw Cen MT</vt:lpstr>
      <vt:lpstr>Контур</vt:lpstr>
      <vt:lpstr>Водородные технологии в энергетике и транспорте РФ</vt:lpstr>
      <vt:lpstr>Презентация PowerPoint</vt:lpstr>
      <vt:lpstr>Производство водорода в России в 2018-2022 гг. (млн. м3)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Водородные технологии в энергетике и транспорте РФ</dc:title>
  <dc:creator>бобылёв</dc:creator>
  <cp:lastModifiedBy>Канашкова Марина Петровна</cp:lastModifiedBy>
  <cp:revision>2</cp:revision>
  <dcterms:created xsi:type="dcterms:W3CDTF">2024-03-27T08:29:54Z</dcterms:created>
  <dcterms:modified xsi:type="dcterms:W3CDTF">2024-03-27T09:25:09Z</dcterms:modified>
</cp:coreProperties>
</file>